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82" r:id="rId4"/>
    <p:sldId id="298" r:id="rId5"/>
    <p:sldId id="283" r:id="rId6"/>
    <p:sldId id="291" r:id="rId7"/>
    <p:sldId id="284" r:id="rId8"/>
    <p:sldId id="294" r:id="rId9"/>
    <p:sldId id="297" r:id="rId10"/>
    <p:sldId id="295" r:id="rId11"/>
    <p:sldId id="299" r:id="rId12"/>
    <p:sldId id="300" r:id="rId13"/>
    <p:sldId id="301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1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viewProps" Target="viewProps.xml" /><Relationship Id="rId3" Type="http://schemas.openxmlformats.org/officeDocument/2006/relationships/slideMaster" Target="slideMasters/slideMaster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handoutMaster" Target="handoutMasters/handoutMaster1.xml" /><Relationship Id="rId20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7.xml" /><Relationship Id="rId19" Type="http://schemas.openxmlformats.org/officeDocument/2006/relationships/theme" Target="theme/theme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A5C064-84A7-4F33-A3C5-616A674BA786}" type="datetime1">
              <a:rPr lang="ru-RU" smtClean="0"/>
              <a:t>26.12.2024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300C-53C0-476E-919C-7CE08E363BA7}" type="datetime1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06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638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11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553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25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20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75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744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6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2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15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lnSpc>
                <a:spcPct val="80000"/>
              </a:lnSpc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ru-RU" sz="1600" b="1" spc="-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FIRST UP</a:t>
            </a:r>
            <a:br>
              <a:rPr lang="ru-RU" sz="1600" b="1" spc="-1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</a:br>
            <a:r>
              <a:rPr lang="ru-RU" sz="1600" b="1" spc="-100" noProof="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ru-RU" sz="1600" b="1" spc="-100" noProof="0" dirty="0">
                <a:solidFill>
                  <a:schemeClr val="tx1"/>
                </a:solidFill>
                <a:latin typeface="Corbel" panose="020B0503020204020204" pitchFamily="34" charset="0"/>
              </a:rPr>
              <a:t>CONSULTANTS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3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1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5.xml" /><Relationship Id="rId4" Type="http://schemas.openxmlformats.org/officeDocument/2006/relationships/image" Target="../media/image1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1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1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1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адпись 15">
            <a:extLst>
              <a:ext uri="{FF2B5EF4-FFF2-40B4-BE49-F238E27FC236}">
                <a16:creationId xmlns:a16="http://schemas.microsoft.com/office/drawing/2014/main" id="{E2F2BFDF-E9F2-4569-A9F2-E1FFCB7FB82D}"/>
              </a:ext>
            </a:extLst>
          </p:cNvPr>
          <p:cNvSpPr txBox="1"/>
          <p:nvPr/>
        </p:nvSpPr>
        <p:spPr>
          <a:xfrm>
            <a:off x="5943599" y="466918"/>
            <a:ext cx="3710119" cy="1144347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/>
            <a:r>
              <a:rPr lang="ru-RU" sz="2400" b="1" spc="-1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МЕЖРЕГИОНАЛЬНЫЙ КОНКУРС</a:t>
            </a:r>
            <a:br>
              <a:rPr lang="ru-RU" sz="2400" b="1" spc="-1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</a:br>
            <a:endParaRPr lang="ru-RU" sz="2400" b="1" spc="-100" baseline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5468" y="1241933"/>
            <a:ext cx="6798250" cy="999870"/>
          </a:xfrm>
        </p:spPr>
        <p:txBody>
          <a:bodyPr rtlCol="0"/>
          <a:lstStyle/>
          <a:p>
            <a:pPr rtl="0"/>
            <a:r>
              <a:rPr lang="ru-RU" sz="5000" dirty="0"/>
              <a:t>3</a:t>
            </a:r>
            <a:r>
              <a:rPr lang="en-US" sz="5000" dirty="0"/>
              <a:t>d</a:t>
            </a:r>
            <a:r>
              <a:rPr lang="ru-RU" sz="5000" dirty="0"/>
              <a:t> - МОДЕЛЛЕР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814516"/>
            <a:ext cx="6296297" cy="1192038"/>
          </a:xfrm>
        </p:spPr>
        <p:txBody>
          <a:bodyPr rtlCol="0"/>
          <a:lstStyle/>
          <a:p>
            <a:pPr rtl="0"/>
            <a:r>
              <a:rPr lang="ru-RU" sz="1400" dirty="0"/>
              <a:t>НОМИНАЦИЯ:</a:t>
            </a:r>
          </a:p>
          <a:p>
            <a:pPr rtl="0"/>
            <a:r>
              <a:rPr lang="ru-RU" sz="1400" dirty="0"/>
              <a:t>ВОЗРАСТНАЯ КАТЕГОРИЯ:</a:t>
            </a:r>
          </a:p>
        </p:txBody>
      </p:sp>
      <p:sp>
        <p:nvSpPr>
          <p:cNvPr id="6" name="Подзаголовок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 txBox="1">
            <a:spLocks/>
          </p:cNvSpPr>
          <p:nvPr/>
        </p:nvSpPr>
        <p:spPr>
          <a:xfrm>
            <a:off x="-1" y="5325453"/>
            <a:ext cx="8699863" cy="1192038"/>
          </a:xfrm>
          <a:prstGeom prst="rect">
            <a:avLst/>
          </a:prstGeom>
          <a:solidFill>
            <a:schemeClr val="tx1"/>
          </a:solidFill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/>
              <a:t>ФИО УЧАСТНИК (А/ОВ):</a:t>
            </a:r>
          </a:p>
          <a:p>
            <a:r>
              <a:rPr lang="ru-RU" sz="1400" dirty="0"/>
              <a:t>ПРЕДСТАВЛЯЕМАЯ ОБРАЗОВАТЕЛЬНАЯ ОРГАНИЗАЦИЯ: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60D5042-1DC9-E2E3-D1D1-76647DCFA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2" y="391627"/>
            <a:ext cx="9718964" cy="535577"/>
          </a:xfrm>
        </p:spPr>
        <p:txBody>
          <a:bodyPr rtlCol="0"/>
          <a:lstStyle/>
          <a:p>
            <a:r>
              <a:rPr lang="ru-RU" dirty="0"/>
              <a:t>Самооценка </a:t>
            </a:r>
            <a:r>
              <a:rPr lang="ru-RU" sz="1200" b="0" spc="0" dirty="0"/>
              <a:t>Номинация Конкурса: «Макет» возрастная категория 10-13/14-17 лет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35132" y="747204"/>
            <a:ext cx="9522096" cy="360000"/>
          </a:xfrm>
        </p:spPr>
        <p:txBody>
          <a:bodyPr rtlCol="0"/>
          <a:lstStyle/>
          <a:p>
            <a:r>
              <a:rPr lang="ru-RU" sz="1400" dirty="0"/>
              <a:t>Мы предлагаем участникам провести рефлексию и честно оценить результаты своей работы</a:t>
            </a:r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45478"/>
              </p:ext>
            </p:extLst>
          </p:nvPr>
        </p:nvGraphicFramePr>
        <p:xfrm>
          <a:off x="235132" y="1219418"/>
          <a:ext cx="9379131" cy="544153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11570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167561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461873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680654">
                <a:tc>
                  <a:txBody>
                    <a:bodyPr/>
                    <a:lstStyle/>
                    <a:p>
                      <a:pPr algn="ctr" defTabSz="720000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Техническое исполнение</a:t>
                      </a:r>
                    </a:p>
                    <a:p>
                      <a:pPr algn="ctr" defTabSz="720000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(аккуратность выполненной модели, дополнительная обработка, качество сборки и т.д.)</a:t>
                      </a:r>
                      <a:endParaRPr lang="ru-RU" sz="14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486182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(творческий подход, необычность форм, соотношение размеров деталей)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461873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461873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1045291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</a:p>
                    <a:p>
                      <a:pPr algn="ctr" rtl="0"/>
                      <a:endParaRPr lang="ru-RU" sz="1600" b="0" i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930495">
                <a:tc>
                  <a:txBody>
                    <a:bodyPr/>
                    <a:lstStyle/>
                    <a:p>
                      <a:pPr algn="ctr" rtl="0"/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24907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10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745427-3E51-7243-EFB2-AB4DA857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9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2" y="391627"/>
            <a:ext cx="9718964" cy="535577"/>
          </a:xfrm>
        </p:spPr>
        <p:txBody>
          <a:bodyPr rtlCol="0"/>
          <a:lstStyle/>
          <a:p>
            <a:r>
              <a:rPr lang="ru-RU" dirty="0"/>
              <a:t>Самооценка </a:t>
            </a:r>
            <a:r>
              <a:rPr lang="ru-RU" sz="1200" b="0" spc="0" dirty="0"/>
              <a:t>Номинация Конкурса: «Изометрические пространства» </a:t>
            </a:r>
            <a:br>
              <a:rPr lang="ru-RU" sz="1200" b="0" spc="0" dirty="0"/>
            </a:br>
            <a:r>
              <a:rPr lang="ru-RU" sz="1200" b="0" spc="0" dirty="0"/>
              <a:t>                                                                   возрастная категория 10-13/14-17 лет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35132" y="747204"/>
            <a:ext cx="9522096" cy="360000"/>
          </a:xfrm>
        </p:spPr>
        <p:txBody>
          <a:bodyPr rtlCol="0"/>
          <a:lstStyle/>
          <a:p>
            <a:r>
              <a:rPr lang="ru-RU" sz="1400" dirty="0"/>
              <a:t>Мы предлагаем участникам провести рефлексию и честно оценить результаты своей работы</a:t>
            </a:r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68595"/>
              </p:ext>
            </p:extLst>
          </p:nvPr>
        </p:nvGraphicFramePr>
        <p:xfrm>
          <a:off x="235132" y="993993"/>
          <a:ext cx="9394984" cy="578042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23759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171225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561324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827214">
                <a:tc>
                  <a:txBody>
                    <a:bodyPr/>
                    <a:lstStyle/>
                    <a:p>
                      <a:pPr algn="ctr" defTabSz="720000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Техническое исполнение</a:t>
                      </a:r>
                    </a:p>
                    <a:p>
                      <a:pPr algn="ctr" defTabSz="720000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(топология, отсутствие ошибок, пустых или скрытых объектов, отсутствие несоединенных вершин и т.п.)</a:t>
                      </a:r>
                      <a:endParaRPr lang="ru-RU" sz="14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590867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(сочетание форм и цвета объектов)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561324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561324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1034018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Качество рендера изображения 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(разрешение, цветопередача, правильно выставленные камера и освещение на сцене)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154601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24907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11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3AB3BB-2804-9486-1DEF-5250889EE7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1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39" y="385517"/>
            <a:ext cx="8446600" cy="432000"/>
          </a:xfrm>
        </p:spPr>
        <p:txBody>
          <a:bodyPr rtlCol="0"/>
          <a:lstStyle/>
          <a:p>
            <a:pPr rtl="0"/>
            <a:r>
              <a:rPr lang="ru-RU" dirty="0"/>
              <a:t>Информация по заполнению слайдов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332412" y="971176"/>
            <a:ext cx="7445828" cy="439613"/>
          </a:xfrm>
        </p:spPr>
        <p:txBody>
          <a:bodyPr rtlCol="0"/>
          <a:lstStyle/>
          <a:p>
            <a:pPr algn="l" rtl="0"/>
            <a:r>
              <a:rPr lang="ru-RU" sz="1600" dirty="0"/>
              <a:t>! Этот слайд после оформления презентации необходимо удалить.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>
            <a:off x="489131" y="1985724"/>
            <a:ext cx="7466149" cy="41146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i="0" dirty="0"/>
              <a:t>Данный вариант оформления презентации носит рекомендательный характер. Изображения, шрифт и размер можно изменять на усмотрение участников. Незаполненные и не несущие информационной нагрузки слайды необходимо удалить. Если вам требуется большее количество слайдов, их можно добавить, но презентация не должна содержать более 10 слайдов.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477335-8287-5736-2521-F2B9084E1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224" y="228763"/>
            <a:ext cx="5184913" cy="432000"/>
          </a:xfrm>
        </p:spPr>
        <p:txBody>
          <a:bodyPr rtlCol="0"/>
          <a:lstStyle/>
          <a:p>
            <a:pPr rtl="0"/>
            <a:r>
              <a:rPr lang="ru-RU" dirty="0"/>
              <a:t>О ВЫБОРЕ И РАБОТЕ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45737" y="1676570"/>
            <a:ext cx="4498999" cy="2712549"/>
          </a:xfrm>
        </p:spPr>
        <p:txBody>
          <a:bodyPr rtlCol="0"/>
          <a:lstStyle/>
          <a:p>
            <a:pPr algn="l" rtl="0"/>
            <a:r>
              <a:rPr lang="ru-RU" sz="2000" i="0" dirty="0"/>
              <a:t>Несколько слов о том, как приходили идеи для творчества. Почему именно этот объект вы стали моделировать?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3</a:t>
            </a:fld>
            <a:endParaRPr lang="ru-RU" dirty="0"/>
          </a:p>
        </p:txBody>
      </p:sp>
      <p:pic>
        <p:nvPicPr>
          <p:cNvPr id="1028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614" y="1348008"/>
            <a:ext cx="4161983" cy="416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 rot="418474">
            <a:off x="5960042" y="3192723"/>
            <a:ext cx="2739369" cy="17406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фото в процессе работы над выбором объекта моделирования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CE3661-4859-836D-BB3D-D2319AF016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500" dirty="0"/>
              <a:t>Проблемка вышла…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5E40B9-054F-4D79-BD17-68E71C740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2892" y="1448408"/>
            <a:ext cx="3617485" cy="3933645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sz="2400" dirty="0"/>
              <a:t>Какие трудности у вас возникли в процессе создания 3</a:t>
            </a:r>
            <a:r>
              <a:rPr lang="en-US" sz="2400" dirty="0"/>
              <a:t>D - </a:t>
            </a:r>
            <a:r>
              <a:rPr lang="ru-RU" sz="2400" dirty="0"/>
              <a:t>модели?</a:t>
            </a:r>
          </a:p>
          <a:p>
            <a:r>
              <a:rPr lang="ru-RU" sz="3200" dirty="0"/>
              <a:t>….</a:t>
            </a:r>
          </a:p>
          <a:p>
            <a:r>
              <a:rPr lang="ru-RU" sz="3200" dirty="0"/>
              <a:t>….</a:t>
            </a:r>
          </a:p>
          <a:p>
            <a:r>
              <a:rPr lang="ru-RU" sz="3200" dirty="0"/>
              <a:t>….</a:t>
            </a:r>
            <a:endParaRPr lang="ru-RU" dirty="0"/>
          </a:p>
          <a:p>
            <a:pPr rt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4</a:t>
            </a:fld>
            <a:endParaRPr lang="ru-RU" dirty="0"/>
          </a:p>
        </p:txBody>
      </p:sp>
      <p:pic>
        <p:nvPicPr>
          <p:cNvPr id="7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384" y="864000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 rot="418474">
            <a:off x="6869656" y="2063657"/>
            <a:ext cx="2004488" cy="11919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фото в процессе работы над созданием объекта моделирования</a:t>
            </a:r>
          </a:p>
        </p:txBody>
      </p:sp>
      <p:pic>
        <p:nvPicPr>
          <p:cNvPr id="10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80028">
            <a:off x="5698636" y="3458484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 rot="20250331">
            <a:off x="6159907" y="4700434"/>
            <a:ext cx="2004488" cy="11919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фото в процессе работы над созданием объекта моделирования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085D4A-8817-E2F4-0CB1-9C843A957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313509"/>
            <a:ext cx="5354846" cy="836022"/>
          </a:xfrm>
        </p:spPr>
        <p:txBody>
          <a:bodyPr rtlCol="0"/>
          <a:lstStyle/>
          <a:p>
            <a:pPr rtl="0"/>
            <a:r>
              <a:rPr lang="ru-RU" sz="2800" dirty="0"/>
              <a:t>Взгляд изнутри</a:t>
            </a:r>
            <a:br>
              <a:rPr lang="ru-RU" sz="2800" dirty="0"/>
            </a:br>
            <a:r>
              <a:rPr lang="ru-RU" sz="1600" dirty="0"/>
              <a:t>(слайд для возрастных категорий 10-13/14-17 лет)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259A0-0017-492F-A0DC-4B70C705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560" y="1242885"/>
            <a:ext cx="4500000" cy="498616"/>
          </a:xfrm>
        </p:spPr>
        <p:txBody>
          <a:bodyPr rtlCol="0"/>
          <a:lstStyle/>
          <a:p>
            <a:pPr rtl="0"/>
            <a:r>
              <a:rPr lang="ru-RU" dirty="0" err="1"/>
              <a:t>Скрин</a:t>
            </a:r>
            <a:r>
              <a:rPr lang="ru-RU" dirty="0"/>
              <a:t> экрана программы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237D1CA-B91A-410E-A968-D017BBE99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244581"/>
            <a:ext cx="4500000" cy="496920"/>
          </a:xfrm>
        </p:spPr>
        <p:txBody>
          <a:bodyPr rtlCol="0"/>
          <a:lstStyle/>
          <a:p>
            <a:r>
              <a:rPr lang="ru-RU" dirty="0" err="1"/>
              <a:t>Скрин</a:t>
            </a:r>
            <a:r>
              <a:rPr lang="ru-RU" dirty="0"/>
              <a:t> экрана программы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5</a:t>
            </a:fld>
            <a:endParaRPr lang="ru-RU" dirty="0"/>
          </a:p>
        </p:txBody>
      </p:sp>
      <p:pic>
        <p:nvPicPr>
          <p:cNvPr id="11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2274788"/>
            <a:ext cx="3512057" cy="35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771" y="2274789"/>
            <a:ext cx="3512057" cy="35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D5F2E6F-A8EB-245E-B274-FC27D9EEC0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FB4D5-DA14-4F29-9320-2DE0A6B5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Подводим итоги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0" y="942685"/>
            <a:ext cx="9561287" cy="360000"/>
          </a:xfrm>
        </p:spPr>
        <p:txBody>
          <a:bodyPr rtlCol="0"/>
          <a:lstStyle/>
          <a:p>
            <a:pPr rtl="0"/>
            <a:r>
              <a:rPr lang="ru-RU" dirty="0"/>
              <a:t>Несколько слов о том, получилось ли у вас создать задуманное, устраивает ли вас результат?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A34EBD-7DEA-4599-A81B-0A363A0E17F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6</a:t>
            </a:fld>
            <a:endParaRPr lang="ru-RU" dirty="0"/>
          </a:p>
        </p:txBody>
      </p:sp>
      <p:pic>
        <p:nvPicPr>
          <p:cNvPr id="8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78" y="1116000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77" y="3749043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45" y="3749043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46" y="1044064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1642293" y="2525515"/>
            <a:ext cx="1531981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Главный вид (вид спереди)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6637821" y="5377150"/>
            <a:ext cx="1135742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Вид справа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1642293" y="5377150"/>
            <a:ext cx="1135742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Вид слева</a:t>
            </a: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6637821" y="2683321"/>
            <a:ext cx="1135742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Вид сверху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1D5664-00E3-79D5-351C-3182511781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FB4D5-DA14-4F29-9320-2DE0A6B5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Подводим итоги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0" y="1008000"/>
            <a:ext cx="9561287" cy="360000"/>
          </a:xfrm>
        </p:spPr>
        <p:txBody>
          <a:bodyPr rtlCol="0"/>
          <a:lstStyle/>
          <a:p>
            <a:pPr rtl="0"/>
            <a:r>
              <a:rPr lang="ru-RU" dirty="0"/>
              <a:t>Слайд для дополнительных фото. Заполняется на усмотрение участников.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A34EBD-7DEA-4599-A81B-0A363A0E17F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7</a:t>
            </a:fld>
            <a:endParaRPr lang="ru-RU" dirty="0"/>
          </a:p>
        </p:txBody>
      </p:sp>
      <p:pic>
        <p:nvPicPr>
          <p:cNvPr id="10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20" y="2494207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656" y="2494206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DD9497-7A2D-9DAB-66D2-21CEE113F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1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8" y="444137"/>
            <a:ext cx="9198116" cy="535577"/>
          </a:xfrm>
        </p:spPr>
        <p:txBody>
          <a:bodyPr rtlCol="0"/>
          <a:lstStyle/>
          <a:p>
            <a:r>
              <a:rPr lang="ru-RU" dirty="0"/>
              <a:t>Самооценка </a:t>
            </a:r>
            <a:r>
              <a:rPr lang="ru-RU" sz="1200" b="0" spc="0" dirty="0"/>
              <a:t>Номинация Конкурса: «Макет» возрастная категория 6 – 9 лет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04378" y="951379"/>
            <a:ext cx="9522096" cy="360000"/>
          </a:xfrm>
        </p:spPr>
        <p:txBody>
          <a:bodyPr rtlCol="0"/>
          <a:lstStyle/>
          <a:p>
            <a:r>
              <a:rPr lang="ru-RU" sz="1400" dirty="0"/>
              <a:t>Мы предлагаем участникам провести рефлексию и честно оценить результаты своей работы</a:t>
            </a:r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947893"/>
              </p:ext>
            </p:extLst>
          </p:nvPr>
        </p:nvGraphicFramePr>
        <p:xfrm>
          <a:off x="404378" y="1311379"/>
          <a:ext cx="8411753" cy="50085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321697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090056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Аккуратность выполнения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(плавное закрашивание</a:t>
                      </a:r>
                      <a:r>
                        <a:rPr lang="ru-RU" sz="14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элементов, отсутствуют зацепки, аккуратно сделаны цветовые переходы и надписи (при наличии) и т.п.)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 rtl="0"/>
                      <a:r>
                        <a:rPr lang="ru-RU" sz="1600" b="0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(творческий подход, сочетание цветов, соотношение размеров деталей)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8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A45226-0CB1-5817-FD04-3C2FF38B1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2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2" y="391627"/>
            <a:ext cx="9718964" cy="535577"/>
          </a:xfrm>
        </p:spPr>
        <p:txBody>
          <a:bodyPr rtlCol="0"/>
          <a:lstStyle/>
          <a:p>
            <a:r>
              <a:rPr lang="ru-RU" dirty="0"/>
              <a:t>Самооценка </a:t>
            </a:r>
            <a:r>
              <a:rPr lang="ru-RU" sz="1200" b="0" spc="0" dirty="0"/>
              <a:t>Номинация Конкурса: «Визуализация» возрастная категория 10-13/14-17 лет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35132" y="747204"/>
            <a:ext cx="9522096" cy="360000"/>
          </a:xfrm>
        </p:spPr>
        <p:txBody>
          <a:bodyPr rtlCol="0"/>
          <a:lstStyle/>
          <a:p>
            <a:r>
              <a:rPr lang="ru-RU" sz="1400" dirty="0"/>
              <a:t>Мы предлагаем участникам провести рефлексию и честно оценить результаты своей работы</a:t>
            </a:r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64676"/>
              </p:ext>
            </p:extLst>
          </p:nvPr>
        </p:nvGraphicFramePr>
        <p:xfrm>
          <a:off x="235132" y="1219419"/>
          <a:ext cx="9394984" cy="53726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23759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171225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480777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708513">
                <a:tc>
                  <a:txBody>
                    <a:bodyPr/>
                    <a:lstStyle/>
                    <a:p>
                      <a:pPr algn="ctr" defTabSz="720000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Техническое исполнение</a:t>
                      </a:r>
                    </a:p>
                    <a:p>
                      <a:pPr algn="ctr" defTabSz="720000" rtl="0"/>
                      <a:r>
                        <a:rPr lang="ru-RU" sz="1600" b="1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топология, отсутствие ошибок, пустых или скрытых объектов, отсутствие несоединенных вершин и т.п.)</a:t>
                      </a:r>
                      <a:endParaRPr lang="ru-RU" sz="14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506081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(творческий подход, сочетание цветов, соотношение размеров деталей)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480777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480777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1088073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</a:p>
                    <a:p>
                      <a:pPr algn="ctr" rtl="0"/>
                      <a:endParaRPr lang="ru-RU" sz="1600" b="0" i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861620">
                <a:tc>
                  <a:txBody>
                    <a:bodyPr/>
                    <a:lstStyle/>
                    <a:p>
                      <a:pPr algn="ctr" rtl="0"/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24907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9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C50743-E6DC-2D12-EF38-FC1F614B24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1" t="1340" r="-1"/>
          <a:stretch/>
        </p:blipFill>
        <p:spPr>
          <a:xfrm>
            <a:off x="9883021" y="0"/>
            <a:ext cx="230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61_TF16411245.potx" id="{773883C8-4131-4ECF-9E3C-74DD0B29E0A1}" vid="{18BBA691-B286-47C1-88FF-3C6BA8E7AA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B61CFE-D4DA-4753-A9A5-D482B9609A35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6dc4bcd6-49db-4c07-9060-8acfc67cef9f"/>
    <ds:schemaRef ds:uri="fb0879af-3eba-417a-a55a-ffe6dcd6ca7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минималистичных цветах</Template>
  <TotalTime>0</TotalTime>
  <Words>656</Words>
  <Application>Microsoft Office PowerPoint</Application>
  <PresentationFormat>Широкоэкранный</PresentationFormat>
  <Paragraphs>106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3d - МОДЕЛЛЕР</vt:lpstr>
      <vt:lpstr>Информация по заполнению слайдов</vt:lpstr>
      <vt:lpstr>О ВЫБОРЕ И РАБОТЕ</vt:lpstr>
      <vt:lpstr>Проблемка вышла…</vt:lpstr>
      <vt:lpstr>Взгляд изнутри (слайд для возрастных категорий 10-13/14-17 лет)</vt:lpstr>
      <vt:lpstr>Подводим итоги</vt:lpstr>
      <vt:lpstr>Подводим итоги</vt:lpstr>
      <vt:lpstr>Самооценка Номинация Конкурса: «Макет» возрастная категория 6 – 9 лет  </vt:lpstr>
      <vt:lpstr>Самооценка Номинация Конкурса: «Визуализация» возрастная категория 10-13/14-17 лет  </vt:lpstr>
      <vt:lpstr>Самооценка Номинация Конкурса: «Макет» возрастная категория 10-13/14-17 лет  </vt:lpstr>
      <vt:lpstr>Самооценка Номинация Конкурса: «Изометрические пространства»                                                                     возрастная категория 10-13/14-17 лет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- МОДЕЛЛЕР</dc:title>
  <dc:creator/>
  <cp:lastModifiedBy>Карина Цветкова</cp:lastModifiedBy>
  <cp:revision>3</cp:revision>
  <dcterms:created xsi:type="dcterms:W3CDTF">2022-12-16T08:52:04Z</dcterms:created>
  <dcterms:modified xsi:type="dcterms:W3CDTF">2024-12-26T20:31:07Z</dcterms:modified>
</cp:coreProperties>
</file>